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Arial Bold" charset="1" panose="020B0802020202020204"/>
      <p:regular r:id="rId7"/>
    </p:embeddedFont>
    <p:embeddedFont>
      <p:font typeface="Arial" charset="1" panose="020B0502020202020204"/>
      <p:regular r:id="rId8"/>
    </p:embeddedFont>
    <p:embeddedFont>
      <p:font typeface="Arial Bold Italics" charset="1" panose="020B0802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12873" y="4990473"/>
            <a:ext cx="8586800" cy="768217"/>
            <a:chOff x="0" y="0"/>
            <a:chExt cx="2756066" cy="2465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56066" cy="246571"/>
            </a:xfrm>
            <a:custGeom>
              <a:avLst/>
              <a:gdLst/>
              <a:ahLst/>
              <a:cxnLst/>
              <a:rect r="r" b="b" t="t" l="l"/>
              <a:pathLst>
                <a:path h="246571" w="2756066">
                  <a:moveTo>
                    <a:pt x="0" y="0"/>
                  </a:moveTo>
                  <a:lnTo>
                    <a:pt x="2756066" y="0"/>
                  </a:lnTo>
                  <a:lnTo>
                    <a:pt x="2756066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B4E2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718158" y="5019675"/>
            <a:ext cx="6834813" cy="655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</a:pPr>
            <a:r>
              <a:rPr lang="en-US" sz="3447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New Position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003078" y="4229503"/>
            <a:ext cx="8586800" cy="768217"/>
            <a:chOff x="0" y="0"/>
            <a:chExt cx="2756066" cy="2465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56066" cy="246571"/>
            </a:xfrm>
            <a:custGeom>
              <a:avLst/>
              <a:gdLst/>
              <a:ahLst/>
              <a:cxnLst/>
              <a:rect r="r" b="b" t="t" l="l"/>
              <a:pathLst>
                <a:path h="246571" w="2756066">
                  <a:moveTo>
                    <a:pt x="0" y="0"/>
                  </a:moveTo>
                  <a:lnTo>
                    <a:pt x="2756066" y="0"/>
                  </a:lnTo>
                  <a:lnTo>
                    <a:pt x="2756066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22472" y="3390809"/>
            <a:ext cx="9991848" cy="893920"/>
            <a:chOff x="0" y="0"/>
            <a:chExt cx="2756066" cy="24657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56066" cy="246571"/>
            </a:xfrm>
            <a:custGeom>
              <a:avLst/>
              <a:gdLst/>
              <a:ahLst/>
              <a:cxnLst/>
              <a:rect r="r" b="b" t="t" l="l"/>
              <a:pathLst>
                <a:path h="246571" w="2756066">
                  <a:moveTo>
                    <a:pt x="0" y="0"/>
                  </a:moveTo>
                  <a:lnTo>
                    <a:pt x="2756066" y="0"/>
                  </a:lnTo>
                  <a:lnTo>
                    <a:pt x="2756066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0082CA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1369222" y="-1177464"/>
            <a:ext cx="9693688" cy="10782544"/>
            <a:chOff x="687070" y="247650"/>
            <a:chExt cx="11148060" cy="12400280"/>
          </a:xfrm>
        </p:grpSpPr>
        <p:sp>
          <p:nvSpPr>
            <p:cNvPr name="Freeform 10" id="10"/>
            <p:cNvSpPr/>
            <p:nvPr/>
          </p:nvSpPr>
          <p:spPr>
            <a:xfrm flipH="true" flipV="false" rot="0">
              <a:off x="-83435" y="0"/>
              <a:ext cx="11148060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0">
                  <a:moveTo>
                    <a:pt x="1932940" y="1497330"/>
                  </a:moveTo>
                  <a:cubicBezTo>
                    <a:pt x="2374901" y="972820"/>
                    <a:pt x="2913380" y="508000"/>
                    <a:pt x="3557270" y="252730"/>
                  </a:cubicBezTo>
                  <a:cubicBezTo>
                    <a:pt x="4015740" y="71120"/>
                    <a:pt x="4514851" y="0"/>
                    <a:pt x="5008880" y="6350"/>
                  </a:cubicBezTo>
                  <a:cubicBezTo>
                    <a:pt x="7094220" y="36830"/>
                    <a:pt x="8990330" y="1490980"/>
                    <a:pt x="9859010" y="3346450"/>
                  </a:cubicBezTo>
                  <a:cubicBezTo>
                    <a:pt x="10621010" y="4977130"/>
                    <a:pt x="11148060" y="7792720"/>
                    <a:pt x="10467340" y="9457690"/>
                  </a:cubicBezTo>
                  <a:cubicBezTo>
                    <a:pt x="9787890" y="11122660"/>
                    <a:pt x="8648700" y="12005310"/>
                    <a:pt x="6899910" y="12081510"/>
                  </a:cubicBezTo>
                  <a:cubicBezTo>
                    <a:pt x="4146551" y="12400280"/>
                    <a:pt x="2059940" y="10502900"/>
                    <a:pt x="1029970" y="8309610"/>
                  </a:cubicBezTo>
                  <a:cubicBezTo>
                    <a:pt x="0" y="6116320"/>
                    <a:pt x="365760" y="3361690"/>
                    <a:pt x="1932940" y="1497330"/>
                  </a:cubicBezTo>
                  <a:close/>
                </a:path>
              </a:pathLst>
            </a:custGeom>
            <a:solidFill>
              <a:srgbClr val="21145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3604883" y="8326599"/>
            <a:ext cx="5039856" cy="2868136"/>
          </a:xfrm>
          <a:custGeom>
            <a:avLst/>
            <a:gdLst/>
            <a:ahLst/>
            <a:cxnLst/>
            <a:rect r="r" b="b" t="t" l="l"/>
            <a:pathLst>
              <a:path h="2868136" w="5039856">
                <a:moveTo>
                  <a:pt x="0" y="0"/>
                </a:moveTo>
                <a:lnTo>
                  <a:pt x="5039856" y="0"/>
                </a:lnTo>
                <a:lnTo>
                  <a:pt x="5039856" y="2868136"/>
                </a:lnTo>
                <a:lnTo>
                  <a:pt x="0" y="286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659287" y="402622"/>
            <a:ext cx="8273164" cy="9202458"/>
            <a:chOff x="687070" y="247650"/>
            <a:chExt cx="11148060" cy="124002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148060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0"/>
                    <a:pt x="2499360" y="12005310"/>
                    <a:pt x="4248150" y="12081510"/>
                  </a:cubicBezTo>
                  <a:cubicBezTo>
                    <a:pt x="7001510" y="12400280"/>
                    <a:pt x="9088120" y="10502900"/>
                    <a:pt x="10118090" y="8309610"/>
                  </a:cubicBezTo>
                  <a:cubicBezTo>
                    <a:pt x="11148061" y="6116320"/>
                    <a:pt x="10782300" y="3361690"/>
                    <a:pt x="9215120" y="149733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4" id="14"/>
          <p:cNvSpPr txBox="true"/>
          <p:nvPr/>
        </p:nvSpPr>
        <p:spPr>
          <a:xfrm rot="0">
            <a:off x="1527597" y="2057686"/>
            <a:ext cx="9367290" cy="1042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5"/>
              </a:lnSpc>
            </a:pPr>
            <a:r>
              <a:rPr lang="en-US" sz="5460" spc="163">
                <a:solidFill>
                  <a:srgbClr val="21145F"/>
                </a:solidFill>
                <a:latin typeface="Arial"/>
                <a:ea typeface="Arial"/>
                <a:cs typeface="Arial"/>
                <a:sym typeface="Arial"/>
              </a:rPr>
              <a:t>EMPLOYEE PROMOTION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41616" y="195412"/>
            <a:ext cx="9357882" cy="222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76"/>
              </a:lnSpc>
            </a:pPr>
            <a:r>
              <a:rPr lang="en-US" b="true" sz="11697" i="true" spc="549">
                <a:solidFill>
                  <a:srgbClr val="21145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CONGRATS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13692" y="3455106"/>
            <a:ext cx="7085204" cy="76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Employee Name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89474" y="8627872"/>
            <a:ext cx="8928979" cy="604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1"/>
              </a:lnSpc>
            </a:pPr>
            <a:r>
              <a:rPr lang="en-US" sz="3186" b="true">
                <a:solidFill>
                  <a:srgbClr val="21145F"/>
                </a:solidFill>
                <a:latin typeface="Arial Bold"/>
                <a:ea typeface="Arial Bold"/>
                <a:cs typeface="Arial Bold"/>
                <a:sym typeface="Arial Bold"/>
              </a:rPr>
              <a:t>CONTACT INFO: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98999" y="9195103"/>
            <a:ext cx="8928979" cy="353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0"/>
              </a:lnSpc>
            </a:pPr>
            <a:r>
              <a:rPr lang="en-US" sz="1821">
                <a:solidFill>
                  <a:srgbClr val="21145F"/>
                </a:solidFill>
                <a:latin typeface="Arial"/>
                <a:ea typeface="Arial"/>
                <a:cs typeface="Arial"/>
                <a:sym typeface="Arial"/>
              </a:rPr>
              <a:t>email address goes here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395698" y="4244912"/>
            <a:ext cx="6560707" cy="655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</a:pPr>
            <a:r>
              <a:rPr lang="en-US" sz="3447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Employee Location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98999" y="6101590"/>
            <a:ext cx="7492626" cy="2097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81"/>
              </a:lnSpc>
            </a:pPr>
            <a:r>
              <a:rPr lang="en-US" sz="2915">
                <a:solidFill>
                  <a:srgbClr val="21145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 Ut enim ad minim veniamr.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816821" y="587377"/>
            <a:ext cx="7958095" cy="8851999"/>
            <a:chOff x="687070" y="247650"/>
            <a:chExt cx="11148060" cy="12400280"/>
          </a:xfrm>
        </p:grpSpPr>
        <p:sp>
          <p:nvSpPr>
            <p:cNvPr name="Freeform 22" id="22"/>
            <p:cNvSpPr/>
            <p:nvPr/>
          </p:nvSpPr>
          <p:spPr>
            <a:xfrm flipH="false" flipV="false" rot="-254254">
              <a:off x="-112814" y="-55948"/>
              <a:ext cx="11241457" cy="12547462"/>
            </a:xfrm>
            <a:custGeom>
              <a:avLst/>
              <a:gdLst/>
              <a:ahLst/>
              <a:cxnLst/>
              <a:rect r="r" b="b" t="t" l="l"/>
              <a:pathLst>
                <a:path h="12547462" w="11241457">
                  <a:moveTo>
                    <a:pt x="9655109" y="1837886"/>
                  </a:moveTo>
                  <a:cubicBezTo>
                    <a:pt x="9253114" y="1282152"/>
                    <a:pt x="8750453" y="778813"/>
                    <a:pt x="8127185" y="476663"/>
                  </a:cubicBezTo>
                  <a:cubicBezTo>
                    <a:pt x="7683389" y="261672"/>
                    <a:pt x="7190898" y="153866"/>
                    <a:pt x="6697749" y="123694"/>
                  </a:cubicBezTo>
                  <a:cubicBezTo>
                    <a:pt x="4615858" y="0"/>
                    <a:pt x="2617481" y="1310067"/>
                    <a:pt x="1614071" y="3096276"/>
                  </a:cubicBezTo>
                  <a:cubicBezTo>
                    <a:pt x="733660" y="4666192"/>
                    <a:pt x="0" y="7435139"/>
                    <a:pt x="555831" y="9145858"/>
                  </a:cubicBezTo>
                  <a:cubicBezTo>
                    <a:pt x="1110395" y="10856482"/>
                    <a:pt x="2181250" y="11820897"/>
                    <a:pt x="3919628" y="12026110"/>
                  </a:cubicBezTo>
                  <a:cubicBezTo>
                    <a:pt x="6641906" y="12547461"/>
                    <a:pt x="8863014" y="10809452"/>
                    <a:pt x="10052235" y="8698265"/>
                  </a:cubicBezTo>
                  <a:cubicBezTo>
                    <a:pt x="11241457" y="6587078"/>
                    <a:pt x="11080242" y="3812952"/>
                    <a:pt x="9655109" y="1837886"/>
                  </a:cubicBezTo>
                  <a:close/>
                </a:path>
              </a:pathLst>
            </a:custGeom>
            <a:blipFill>
              <a:blip r:embed="rId4"/>
              <a:stretch>
                <a:fillRect l="-6577" t="-31532" r="-7079" b="-17617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DAGg_MAwteM</dc:identifier>
  <dcterms:modified xsi:type="dcterms:W3CDTF">2011-08-01T06:04:30Z</dcterms:modified>
  <cp:revision>1</cp:revision>
  <dc:title>Promotion - Template</dc:title>
</cp:coreProperties>
</file>