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Arial Bold Italics" charset="1" panose="020B0802020202090204"/>
      <p:regular r:id="rId7"/>
    </p:embeddedFont>
    <p:embeddedFont>
      <p:font typeface="Arial" charset="1" panose="020B0502020202020204"/>
      <p:regular r:id="rId8"/>
    </p:embeddedFont>
    <p:embeddedFont>
      <p:font typeface="Arial Bold" charset="1" panose="020B080202020202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82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922169" cy="10287000"/>
            <a:chOff x="0" y="0"/>
            <a:chExt cx="2160423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0423" cy="3752726"/>
            </a:xfrm>
            <a:custGeom>
              <a:avLst/>
              <a:gdLst/>
              <a:ahLst/>
              <a:cxnLst/>
              <a:rect r="r" b="b" t="t" l="l"/>
              <a:pathLst>
                <a:path h="3752726" w="2160423">
                  <a:moveTo>
                    <a:pt x="0" y="0"/>
                  </a:moveTo>
                  <a:lnTo>
                    <a:pt x="2160423" y="0"/>
                  </a:lnTo>
                  <a:lnTo>
                    <a:pt x="2160423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1145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614127" y="4388914"/>
            <a:ext cx="7315773" cy="1138384"/>
            <a:chOff x="0" y="0"/>
            <a:chExt cx="1584579" cy="2465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84579" cy="246571"/>
            </a:xfrm>
            <a:custGeom>
              <a:avLst/>
              <a:gdLst/>
              <a:ahLst/>
              <a:cxnLst/>
              <a:rect r="r" b="b" t="t" l="l"/>
              <a:pathLst>
                <a:path h="246571" w="1584579">
                  <a:moveTo>
                    <a:pt x="0" y="0"/>
                  </a:moveTo>
                  <a:lnTo>
                    <a:pt x="1584579" y="0"/>
                  </a:lnTo>
                  <a:lnTo>
                    <a:pt x="1584579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FFF5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60200" y="865143"/>
            <a:ext cx="7423650" cy="8756662"/>
          </a:xfrm>
          <a:custGeom>
            <a:avLst/>
            <a:gdLst/>
            <a:ahLst/>
            <a:cxnLst/>
            <a:rect r="r" b="b" t="t" l="l"/>
            <a:pathLst>
              <a:path h="8756662" w="7423650">
                <a:moveTo>
                  <a:pt x="0" y="0"/>
                </a:moveTo>
                <a:lnTo>
                  <a:pt x="7423650" y="0"/>
                </a:lnTo>
                <a:lnTo>
                  <a:pt x="7423650" y="8756662"/>
                </a:lnTo>
                <a:lnTo>
                  <a:pt x="0" y="87566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621" t="0" r="-40313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020560" y="1359427"/>
            <a:ext cx="8327097" cy="2375665"/>
            <a:chOff x="0" y="0"/>
            <a:chExt cx="2912325" cy="8308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912325" cy="830867"/>
            </a:xfrm>
            <a:custGeom>
              <a:avLst/>
              <a:gdLst/>
              <a:ahLst/>
              <a:cxnLst/>
              <a:rect r="r" b="b" t="t" l="l"/>
              <a:pathLst>
                <a:path h="830867" w="2912325">
                  <a:moveTo>
                    <a:pt x="0" y="0"/>
                  </a:moveTo>
                  <a:lnTo>
                    <a:pt x="2912325" y="0"/>
                  </a:lnTo>
                  <a:lnTo>
                    <a:pt x="2912325" y="830867"/>
                  </a:lnTo>
                  <a:lnTo>
                    <a:pt x="0" y="83086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7236920" y="1735810"/>
            <a:ext cx="5643607" cy="1867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b="true" sz="6296" i="true">
                <a:solidFill>
                  <a:srgbClr val="0082C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NEW STORE OPENING!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851952" y="666788"/>
            <a:ext cx="4741810" cy="3471400"/>
          </a:xfrm>
          <a:custGeom>
            <a:avLst/>
            <a:gdLst/>
            <a:ahLst/>
            <a:cxnLst/>
            <a:rect r="r" b="b" t="t" l="l"/>
            <a:pathLst>
              <a:path h="3471400" w="4741810">
                <a:moveTo>
                  <a:pt x="0" y="0"/>
                </a:moveTo>
                <a:lnTo>
                  <a:pt x="4741810" y="0"/>
                </a:lnTo>
                <a:lnTo>
                  <a:pt x="4741810" y="3471400"/>
                </a:lnTo>
                <a:lnTo>
                  <a:pt x="0" y="3471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614127" y="5764903"/>
            <a:ext cx="7113741" cy="3531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0"/>
              </a:lnSpc>
            </a:pPr>
            <a:r>
              <a:rPr lang="en-US" sz="327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 Ut enim ad minim veniamr. Ut enim ad minim veniamr.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30261" y="4585341"/>
            <a:ext cx="7283505" cy="882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b="true" sz="5190">
                <a:solidFill>
                  <a:srgbClr val="0082CA"/>
                </a:solidFill>
                <a:latin typeface="Arial Bold"/>
                <a:ea typeface="Arial Bold"/>
                <a:cs typeface="Arial Bold"/>
                <a:sym typeface="Arial Bold"/>
              </a:rPr>
              <a:t>GATESVILLE, TX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DAGg_BBcqXo</dc:identifier>
  <dcterms:modified xsi:type="dcterms:W3CDTF">2011-08-01T06:04:30Z</dcterms:modified>
  <cp:revision>1</cp:revision>
  <dc:title>New Store Open - Template</dc:title>
</cp:coreProperties>
</file>